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0" r:id="rId7"/>
    <p:sldId id="289" r:id="rId8"/>
    <p:sldId id="291" r:id="rId9"/>
    <p:sldId id="293" r:id="rId10"/>
    <p:sldId id="294" r:id="rId11"/>
    <p:sldId id="295" r:id="rId12"/>
    <p:sldId id="298" r:id="rId13"/>
    <p:sldId id="29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ED4F-771E-4E16-AD34-A64A181DC074}" v="124" dt="2024-08-27T06:54:20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7" y="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오" userId="1323eee44732c443" providerId="LiveId" clId="{4C51ED4F-771E-4E16-AD34-A64A181DC074}"/>
    <pc:docChg chg="undo custSel addSld delSld modSld">
      <pc:chgData name="준섭 오" userId="1323eee44732c443" providerId="LiveId" clId="{4C51ED4F-771E-4E16-AD34-A64A181DC074}" dt="2024-08-27T06:55:52.661" v="453" actId="14826"/>
      <pc:docMkLst>
        <pc:docMk/>
      </pc:docMkLst>
      <pc:sldChg chg="addSp delSp modSp new mod">
        <pc:chgData name="준섭 오" userId="1323eee44732c443" providerId="LiveId" clId="{4C51ED4F-771E-4E16-AD34-A64A181DC074}" dt="2024-08-27T06:38:45.875" v="285" actId="14826"/>
        <pc:sldMkLst>
          <pc:docMk/>
          <pc:sldMk cId="1540650848" sldId="295"/>
        </pc:sldMkLst>
        <pc:spChg chg="del">
          <ac:chgData name="준섭 오" userId="1323eee44732c443" providerId="LiveId" clId="{4C51ED4F-771E-4E16-AD34-A64A181DC074}" dt="2024-08-27T05:42:07.261" v="1" actId="478"/>
          <ac:spMkLst>
            <pc:docMk/>
            <pc:sldMk cId="1540650848" sldId="295"/>
            <ac:spMk id="2" creationId="{6405AA8D-F159-2F00-1CE5-A5D3D9421773}"/>
          </ac:spMkLst>
        </pc:spChg>
        <pc:spChg chg="del">
          <ac:chgData name="준섭 오" userId="1323eee44732c443" providerId="LiveId" clId="{4C51ED4F-771E-4E16-AD34-A64A181DC074}" dt="2024-08-27T05:42:07.261" v="1" actId="478"/>
          <ac:spMkLst>
            <pc:docMk/>
            <pc:sldMk cId="1540650848" sldId="295"/>
            <ac:spMk id="3" creationId="{A8719A68-0134-F666-47F3-F91526BF7DB1}"/>
          </ac:spMkLst>
        </pc:spChg>
        <pc:spChg chg="mod topLvl">
          <ac:chgData name="준섭 오" userId="1323eee44732c443" providerId="LiveId" clId="{4C51ED4F-771E-4E16-AD34-A64A181DC074}" dt="2024-08-27T06:03:17.970" v="118" actId="164"/>
          <ac:spMkLst>
            <pc:docMk/>
            <pc:sldMk cId="1540650848" sldId="295"/>
            <ac:spMk id="7" creationId="{04A8CE7D-AEAD-723E-1C62-87C6FB530377}"/>
          </ac:spMkLst>
        </pc:spChg>
        <pc:spChg chg="mod topLvl">
          <ac:chgData name="준섭 오" userId="1323eee44732c443" providerId="LiveId" clId="{4C51ED4F-771E-4E16-AD34-A64A181DC074}" dt="2024-08-27T06:03:17.970" v="118" actId="164"/>
          <ac:spMkLst>
            <pc:docMk/>
            <pc:sldMk cId="1540650848" sldId="295"/>
            <ac:spMk id="8" creationId="{D78D326D-78B3-E8CC-4ED6-70B7DEFB3EC4}"/>
          </ac:spMkLst>
        </pc:spChg>
        <pc:spChg chg="mod topLvl">
          <ac:chgData name="준섭 오" userId="1323eee44732c443" providerId="LiveId" clId="{4C51ED4F-771E-4E16-AD34-A64A181DC074}" dt="2024-08-27T06:03:17.970" v="118" actId="164"/>
          <ac:spMkLst>
            <pc:docMk/>
            <pc:sldMk cId="1540650848" sldId="295"/>
            <ac:spMk id="9" creationId="{883D7E77-877B-1C6A-01C5-43B680492982}"/>
          </ac:spMkLst>
        </pc:spChg>
        <pc:spChg chg="mod topLvl">
          <ac:chgData name="준섭 오" userId="1323eee44732c443" providerId="LiveId" clId="{4C51ED4F-771E-4E16-AD34-A64A181DC074}" dt="2024-08-27T06:03:17.970" v="118" actId="164"/>
          <ac:spMkLst>
            <pc:docMk/>
            <pc:sldMk cId="1540650848" sldId="295"/>
            <ac:spMk id="10" creationId="{3CBD683F-1DE8-D47A-BD9B-8D98005D450E}"/>
          </ac:spMkLst>
        </pc:spChg>
        <pc:spChg chg="mod topLvl">
          <ac:chgData name="준섭 오" userId="1323eee44732c443" providerId="LiveId" clId="{4C51ED4F-771E-4E16-AD34-A64A181DC074}" dt="2024-08-27T06:03:17.970" v="118" actId="164"/>
          <ac:spMkLst>
            <pc:docMk/>
            <pc:sldMk cId="1540650848" sldId="295"/>
            <ac:spMk id="11" creationId="{6923E76F-BA35-73E8-36B8-BDBEA8768A93}"/>
          </ac:spMkLst>
        </pc:spChg>
        <pc:spChg chg="mod topLvl">
          <ac:chgData name="준섭 오" userId="1323eee44732c443" providerId="LiveId" clId="{4C51ED4F-771E-4E16-AD34-A64A181DC074}" dt="2024-08-27T06:03:17.970" v="118" actId="164"/>
          <ac:spMkLst>
            <pc:docMk/>
            <pc:sldMk cId="1540650848" sldId="295"/>
            <ac:spMk id="12" creationId="{87C38658-866B-5F41-47A9-4F55DC11B4B1}"/>
          </ac:spMkLst>
        </pc:spChg>
        <pc:spChg chg="add del mod">
          <ac:chgData name="준섭 오" userId="1323eee44732c443" providerId="LiveId" clId="{4C51ED4F-771E-4E16-AD34-A64A181DC074}" dt="2024-08-27T05:56:06.439" v="87" actId="11529"/>
          <ac:spMkLst>
            <pc:docMk/>
            <pc:sldMk cId="1540650848" sldId="295"/>
            <ac:spMk id="19" creationId="{561D99A4-F14A-C196-C158-DB52B887F631}"/>
          </ac:spMkLst>
        </pc:spChg>
        <pc:spChg chg="add del mod">
          <ac:chgData name="준섭 오" userId="1323eee44732c443" providerId="LiveId" clId="{4C51ED4F-771E-4E16-AD34-A64A181DC074}" dt="2024-08-27T05:56:06.284" v="86"/>
          <ac:spMkLst>
            <pc:docMk/>
            <pc:sldMk cId="1540650848" sldId="295"/>
            <ac:spMk id="20" creationId="{6A512121-A639-6F70-A33D-DD8CAE047A9A}"/>
          </ac:spMkLst>
        </pc:spChg>
        <pc:grpChg chg="add del mod">
          <ac:chgData name="준섭 오" userId="1323eee44732c443" providerId="LiveId" clId="{4C51ED4F-771E-4E16-AD34-A64A181DC074}" dt="2024-08-27T05:54:19.309" v="38" actId="165"/>
          <ac:grpSpMkLst>
            <pc:docMk/>
            <pc:sldMk cId="1540650848" sldId="295"/>
            <ac:grpSpMk id="5" creationId="{0E231A3A-D606-40DC-9AFC-B5647BF98A29}"/>
          </ac:grpSpMkLst>
        </pc:grpChg>
        <pc:grpChg chg="del mod topLvl">
          <ac:chgData name="준섭 오" userId="1323eee44732c443" providerId="LiveId" clId="{4C51ED4F-771E-4E16-AD34-A64A181DC074}" dt="2024-08-27T05:54:21.274" v="39" actId="165"/>
          <ac:grpSpMkLst>
            <pc:docMk/>
            <pc:sldMk cId="1540650848" sldId="295"/>
            <ac:grpSpMk id="6" creationId="{3674FF54-E660-82F2-9D43-AF9A88397396}"/>
          </ac:grpSpMkLst>
        </pc:grpChg>
        <pc:grpChg chg="add mod">
          <ac:chgData name="준섭 오" userId="1323eee44732c443" providerId="LiveId" clId="{4C51ED4F-771E-4E16-AD34-A64A181DC074}" dt="2024-08-27T06:03:17.970" v="118" actId="164"/>
          <ac:grpSpMkLst>
            <pc:docMk/>
            <pc:sldMk cId="1540650848" sldId="295"/>
            <ac:grpSpMk id="23" creationId="{05BB0870-1C7A-FF05-3B34-26A4E3F81B19}"/>
          </ac:grpSpMkLst>
        </pc:grpChg>
        <pc:grpChg chg="add mod">
          <ac:chgData name="준섭 오" userId="1323eee44732c443" providerId="LiveId" clId="{4C51ED4F-771E-4E16-AD34-A64A181DC074}" dt="2024-08-27T06:35:11.702" v="277" actId="12789"/>
          <ac:grpSpMkLst>
            <pc:docMk/>
            <pc:sldMk cId="1540650848" sldId="295"/>
            <ac:grpSpMk id="24" creationId="{8FD21E3C-6AAB-F879-EFB1-58FA295876E6}"/>
          </ac:grpSpMkLst>
        </pc:grpChg>
        <pc:picChg chg="add mod">
          <ac:chgData name="준섭 오" userId="1323eee44732c443" providerId="LiveId" clId="{4C51ED4F-771E-4E16-AD34-A64A181DC074}" dt="2024-08-27T06:38:45.875" v="285" actId="14826"/>
          <ac:picMkLst>
            <pc:docMk/>
            <pc:sldMk cId="1540650848" sldId="295"/>
            <ac:picMk id="4" creationId="{CCA3E102-EFB5-6B01-2B3F-EFFCC996DEDE}"/>
          </ac:picMkLst>
        </pc:picChg>
        <pc:picChg chg="mod topLvl">
          <ac:chgData name="준섭 오" userId="1323eee44732c443" providerId="LiveId" clId="{4C51ED4F-771E-4E16-AD34-A64A181DC074}" dt="2024-08-27T06:07:19.851" v="154" actId="1076"/>
          <ac:picMkLst>
            <pc:docMk/>
            <pc:sldMk cId="1540650848" sldId="295"/>
            <ac:picMk id="13" creationId="{37DB265D-4CEA-88F2-4ED3-A076D5AB8C4C}"/>
          </ac:picMkLst>
        </pc:picChg>
        <pc:picChg chg="mod topLvl">
          <ac:chgData name="준섭 오" userId="1323eee44732c443" providerId="LiveId" clId="{4C51ED4F-771E-4E16-AD34-A64A181DC074}" dt="2024-08-27T06:03:18.780" v="119" actId="1076"/>
          <ac:picMkLst>
            <pc:docMk/>
            <pc:sldMk cId="1540650848" sldId="295"/>
            <ac:picMk id="14" creationId="{84EDDB3E-5E4C-A66D-15D5-48B129547E3B}"/>
          </ac:picMkLst>
        </pc:picChg>
        <pc:picChg chg="mod topLvl">
          <ac:chgData name="준섭 오" userId="1323eee44732c443" providerId="LiveId" clId="{4C51ED4F-771E-4E16-AD34-A64A181DC074}" dt="2024-08-27T06:06:30.128" v="146" actId="1076"/>
          <ac:picMkLst>
            <pc:docMk/>
            <pc:sldMk cId="1540650848" sldId="295"/>
            <ac:picMk id="15" creationId="{4BC17295-2D7E-3B99-F385-69B2C937F5A1}"/>
          </ac:picMkLst>
        </pc:picChg>
        <pc:picChg chg="mod topLvl">
          <ac:chgData name="준섭 오" userId="1323eee44732c443" providerId="LiveId" clId="{4C51ED4F-771E-4E16-AD34-A64A181DC074}" dt="2024-08-27T05:58:24.546" v="115" actId="164"/>
          <ac:picMkLst>
            <pc:docMk/>
            <pc:sldMk cId="1540650848" sldId="295"/>
            <ac:picMk id="16" creationId="{753F81FA-8C6F-AAF2-D919-7471627E0F14}"/>
          </ac:picMkLst>
        </pc:picChg>
        <pc:picChg chg="mod topLvl">
          <ac:chgData name="준섭 오" userId="1323eee44732c443" providerId="LiveId" clId="{4C51ED4F-771E-4E16-AD34-A64A181DC074}" dt="2024-08-27T05:58:24.546" v="115" actId="164"/>
          <ac:picMkLst>
            <pc:docMk/>
            <pc:sldMk cId="1540650848" sldId="295"/>
            <ac:picMk id="17" creationId="{68A76CAA-A1B5-D782-96E0-2754A490121A}"/>
          </ac:picMkLst>
        </pc:picChg>
        <pc:picChg chg="mod topLvl">
          <ac:chgData name="준섭 오" userId="1323eee44732c443" providerId="LiveId" clId="{4C51ED4F-771E-4E16-AD34-A64A181DC074}" dt="2024-08-27T05:58:24.546" v="115" actId="164"/>
          <ac:picMkLst>
            <pc:docMk/>
            <pc:sldMk cId="1540650848" sldId="295"/>
            <ac:picMk id="18" creationId="{D0409F29-2DB5-8182-7052-4ED9450C454A}"/>
          </ac:picMkLst>
        </pc:picChg>
        <pc:cxnChg chg="add del mod">
          <ac:chgData name="준섭 오" userId="1323eee44732c443" providerId="LiveId" clId="{4C51ED4F-771E-4E16-AD34-A64A181DC074}" dt="2024-08-27T05:56:05.185" v="79" actId="11529"/>
          <ac:cxnSpMkLst>
            <pc:docMk/>
            <pc:sldMk cId="1540650848" sldId="295"/>
            <ac:cxnSpMk id="22" creationId="{68D1290D-D297-650A-0B7B-CA26689D2D88}"/>
          </ac:cxnSpMkLst>
        </pc:cxnChg>
      </pc:sldChg>
      <pc:sldChg chg="new del">
        <pc:chgData name="준섭 오" userId="1323eee44732c443" providerId="LiveId" clId="{4C51ED4F-771E-4E16-AD34-A64A181DC074}" dt="2024-08-27T05:43:50.093" v="17" actId="47"/>
        <pc:sldMkLst>
          <pc:docMk/>
          <pc:sldMk cId="2978357876" sldId="296"/>
        </pc:sldMkLst>
      </pc:sldChg>
      <pc:sldChg chg="addSp delSp modSp add mod">
        <pc:chgData name="준섭 오" userId="1323eee44732c443" providerId="LiveId" clId="{4C51ED4F-771E-4E16-AD34-A64A181DC074}" dt="2024-08-27T06:55:52.661" v="453" actId="14826"/>
        <pc:sldMkLst>
          <pc:docMk/>
          <pc:sldMk cId="1660047747" sldId="297"/>
        </pc:sldMkLst>
        <pc:spChg chg="add mod">
          <ac:chgData name="준섭 오" userId="1323eee44732c443" providerId="LiveId" clId="{4C51ED4F-771E-4E16-AD34-A64A181DC074}" dt="2024-08-27T06:51:09.158" v="435" actId="164"/>
          <ac:spMkLst>
            <pc:docMk/>
            <pc:sldMk cId="1660047747" sldId="297"/>
            <ac:spMk id="12" creationId="{C422D7E0-0ED1-8633-2050-60457E0F6C00}"/>
          </ac:spMkLst>
        </pc:spChg>
        <pc:spChg chg="add mod">
          <ac:chgData name="준섭 오" userId="1323eee44732c443" providerId="LiveId" clId="{4C51ED4F-771E-4E16-AD34-A64A181DC074}" dt="2024-08-27T06:51:09.158" v="435" actId="164"/>
          <ac:spMkLst>
            <pc:docMk/>
            <pc:sldMk cId="1660047747" sldId="297"/>
            <ac:spMk id="13" creationId="{FA52C220-7F12-FCE0-564A-35CC440D99D9}"/>
          </ac:spMkLst>
        </pc:spChg>
        <pc:spChg chg="add mod">
          <ac:chgData name="준섭 오" userId="1323eee44732c443" providerId="LiveId" clId="{4C51ED4F-771E-4E16-AD34-A64A181DC074}" dt="2024-08-27T06:51:09.158" v="435" actId="164"/>
          <ac:spMkLst>
            <pc:docMk/>
            <pc:sldMk cId="1660047747" sldId="297"/>
            <ac:spMk id="14" creationId="{2A1996B9-BE61-29DA-B6C6-9096B93CFC59}"/>
          </ac:spMkLst>
        </pc:spChg>
        <pc:spChg chg="add mod">
          <ac:chgData name="준섭 오" userId="1323eee44732c443" providerId="LiveId" clId="{4C51ED4F-771E-4E16-AD34-A64A181DC074}" dt="2024-08-27T06:51:09.158" v="435" actId="164"/>
          <ac:spMkLst>
            <pc:docMk/>
            <pc:sldMk cId="1660047747" sldId="297"/>
            <ac:spMk id="15" creationId="{DB137899-9BBA-113C-A3E3-088376258776}"/>
          </ac:spMkLst>
        </pc:spChg>
        <pc:spChg chg="add mod">
          <ac:chgData name="준섭 오" userId="1323eee44732c443" providerId="LiveId" clId="{4C51ED4F-771E-4E16-AD34-A64A181DC074}" dt="2024-08-27T06:51:09.158" v="435" actId="164"/>
          <ac:spMkLst>
            <pc:docMk/>
            <pc:sldMk cId="1660047747" sldId="297"/>
            <ac:spMk id="16" creationId="{BA0F7445-ED9D-F124-ABFE-52477850627F}"/>
          </ac:spMkLst>
        </pc:spChg>
        <pc:grpChg chg="add del mod">
          <ac:chgData name="준섭 오" userId="1323eee44732c443" providerId="LiveId" clId="{4C51ED4F-771E-4E16-AD34-A64A181DC074}" dt="2024-08-27T06:46:12.728" v="356" actId="165"/>
          <ac:grpSpMkLst>
            <pc:docMk/>
            <pc:sldMk cId="1660047747" sldId="297"/>
            <ac:grpSpMk id="2" creationId="{C6ED7780-C9C8-29A3-A1AF-405ECEF11DE1}"/>
          </ac:grpSpMkLst>
        </pc:grpChg>
        <pc:grpChg chg="add mod">
          <ac:chgData name="준섭 오" userId="1323eee44732c443" providerId="LiveId" clId="{4C51ED4F-771E-4E16-AD34-A64A181DC074}" dt="2024-08-27T06:51:30.528" v="437" actId="164"/>
          <ac:grpSpMkLst>
            <pc:docMk/>
            <pc:sldMk cId="1660047747" sldId="297"/>
            <ac:grpSpMk id="10" creationId="{A008CAD0-3A19-4CA5-B415-6442C5585BFB}"/>
          </ac:grpSpMkLst>
        </pc:grpChg>
        <pc:grpChg chg="add mod">
          <ac:chgData name="준섭 오" userId="1323eee44732c443" providerId="LiveId" clId="{4C51ED4F-771E-4E16-AD34-A64A181DC074}" dt="2024-08-27T06:51:30.528" v="437" actId="164"/>
          <ac:grpSpMkLst>
            <pc:docMk/>
            <pc:sldMk cId="1660047747" sldId="297"/>
            <ac:grpSpMk id="17" creationId="{CC30098E-49FA-B28E-8D88-DC94507F41AD}"/>
          </ac:grpSpMkLst>
        </pc:grpChg>
        <pc:grpChg chg="add mod">
          <ac:chgData name="준섭 오" userId="1323eee44732c443" providerId="LiveId" clId="{4C51ED4F-771E-4E16-AD34-A64A181DC074}" dt="2024-08-27T06:51:59.106" v="443" actId="1076"/>
          <ac:grpSpMkLst>
            <pc:docMk/>
            <pc:sldMk cId="1660047747" sldId="297"/>
            <ac:grpSpMk id="18" creationId="{00D24828-6591-91B9-A52A-B45EE647447E}"/>
          </ac:grpSpMkLst>
        </pc:grpChg>
        <pc:picChg chg="mod topLvl modCrop">
          <ac:chgData name="준섭 오" userId="1323eee44732c443" providerId="LiveId" clId="{4C51ED4F-771E-4E16-AD34-A64A181DC074}" dt="2024-08-27T06:48:26.628" v="409" actId="164"/>
          <ac:picMkLst>
            <pc:docMk/>
            <pc:sldMk cId="1660047747" sldId="297"/>
            <ac:picMk id="3" creationId="{53113A9D-3BBC-BE05-D644-9D565C5005B2}"/>
          </ac:picMkLst>
        </pc:picChg>
        <pc:picChg chg="add del mod">
          <ac:chgData name="준섭 오" userId="1323eee44732c443" providerId="LiveId" clId="{4C51ED4F-771E-4E16-AD34-A64A181DC074}" dt="2024-08-27T06:42:34.538" v="309" actId="478"/>
          <ac:picMkLst>
            <pc:docMk/>
            <pc:sldMk cId="1660047747" sldId="297"/>
            <ac:picMk id="4" creationId="{CCA3E102-EFB5-6B01-2B3F-EFFCC996DEDE}"/>
          </ac:picMkLst>
        </pc:picChg>
        <pc:picChg chg="mod topLvl">
          <ac:chgData name="준섭 오" userId="1323eee44732c443" providerId="LiveId" clId="{4C51ED4F-771E-4E16-AD34-A64A181DC074}" dt="2024-08-27T06:48:26.628" v="409" actId="164"/>
          <ac:picMkLst>
            <pc:docMk/>
            <pc:sldMk cId="1660047747" sldId="297"/>
            <ac:picMk id="5" creationId="{A7BFAFB3-8763-5353-5683-950D11FCB0B6}"/>
          </ac:picMkLst>
        </pc:picChg>
        <pc:picChg chg="mod topLvl">
          <ac:chgData name="준섭 오" userId="1323eee44732c443" providerId="LiveId" clId="{4C51ED4F-771E-4E16-AD34-A64A181DC074}" dt="2024-08-27T06:48:26.628" v="409" actId="164"/>
          <ac:picMkLst>
            <pc:docMk/>
            <pc:sldMk cId="1660047747" sldId="297"/>
            <ac:picMk id="6" creationId="{0DE4168B-DF8D-509B-88C2-F39487F4AECC}"/>
          </ac:picMkLst>
        </pc:picChg>
        <pc:picChg chg="mod topLvl">
          <ac:chgData name="준섭 오" userId="1323eee44732c443" providerId="LiveId" clId="{4C51ED4F-771E-4E16-AD34-A64A181DC074}" dt="2024-08-27T06:48:26.628" v="409" actId="164"/>
          <ac:picMkLst>
            <pc:docMk/>
            <pc:sldMk cId="1660047747" sldId="297"/>
            <ac:picMk id="7" creationId="{A8FA53B3-712C-85C9-FEC7-35BA4FE57F7A}"/>
          </ac:picMkLst>
        </pc:picChg>
        <pc:picChg chg="mod topLvl">
          <ac:chgData name="준섭 오" userId="1323eee44732c443" providerId="LiveId" clId="{4C51ED4F-771E-4E16-AD34-A64A181DC074}" dt="2024-08-27T06:48:26.628" v="409" actId="164"/>
          <ac:picMkLst>
            <pc:docMk/>
            <pc:sldMk cId="1660047747" sldId="297"/>
            <ac:picMk id="8" creationId="{1BB9A029-3D99-D9B9-45BE-F23E9690EF48}"/>
          </ac:picMkLst>
        </pc:picChg>
        <pc:picChg chg="add del mod">
          <ac:chgData name="준섭 오" userId="1323eee44732c443" providerId="LiveId" clId="{4C51ED4F-771E-4E16-AD34-A64A181DC074}" dt="2024-08-27T06:46:59.306" v="374" actId="478"/>
          <ac:picMkLst>
            <pc:docMk/>
            <pc:sldMk cId="1660047747" sldId="297"/>
            <ac:picMk id="9" creationId="{E9B0B69A-8FB0-72DF-4D72-7AE0B55EA886}"/>
          </ac:picMkLst>
        </pc:picChg>
        <pc:picChg chg="add mod">
          <ac:chgData name="준섭 오" userId="1323eee44732c443" providerId="LiveId" clId="{4C51ED4F-771E-4E16-AD34-A64A181DC074}" dt="2024-08-27T06:55:52.661" v="453" actId="14826"/>
          <ac:picMkLst>
            <pc:docMk/>
            <pc:sldMk cId="1660047747" sldId="297"/>
            <ac:picMk id="11" creationId="{6206E3A1-93B5-E586-4332-DB448B31D03A}"/>
          </ac:picMkLst>
        </pc:picChg>
        <pc:picChg chg="add mod">
          <ac:chgData name="준섭 오" userId="1323eee44732c443" providerId="LiveId" clId="{4C51ED4F-771E-4E16-AD34-A64A181DC074}" dt="2024-08-27T06:54:18.775" v="449"/>
          <ac:picMkLst>
            <pc:docMk/>
            <pc:sldMk cId="1660047747" sldId="297"/>
            <ac:picMk id="19" creationId="{E867FF23-4B77-3311-E38A-4BA090E02333}"/>
          </ac:picMkLst>
        </pc:picChg>
      </pc:sldChg>
      <pc:sldChg chg="addSp delSp modSp new mod">
        <pc:chgData name="준섭 오" userId="1323eee44732c443" providerId="LiveId" clId="{4C51ED4F-771E-4E16-AD34-A64A181DC074}" dt="2024-08-27T06:33:56.878" v="275" actId="14826"/>
        <pc:sldMkLst>
          <pc:docMk/>
          <pc:sldMk cId="3806553326" sldId="298"/>
        </pc:sldMkLst>
        <pc:spChg chg="del">
          <ac:chgData name="준섭 오" userId="1323eee44732c443" providerId="LiveId" clId="{4C51ED4F-771E-4E16-AD34-A64A181DC074}" dt="2024-08-27T06:12:15.751" v="156" actId="478"/>
          <ac:spMkLst>
            <pc:docMk/>
            <pc:sldMk cId="3806553326" sldId="298"/>
            <ac:spMk id="2" creationId="{DF499CF1-17DC-379B-AE8C-2001A805AC44}"/>
          </ac:spMkLst>
        </pc:spChg>
        <pc:spChg chg="del">
          <ac:chgData name="준섭 오" userId="1323eee44732c443" providerId="LiveId" clId="{4C51ED4F-771E-4E16-AD34-A64A181DC074}" dt="2024-08-27T06:12:15.751" v="156" actId="478"/>
          <ac:spMkLst>
            <pc:docMk/>
            <pc:sldMk cId="3806553326" sldId="298"/>
            <ac:spMk id="3" creationId="{0ADA257F-BDE7-85AB-7216-B41006E1B25D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7" creationId="{9A8C7F52-C9F0-3029-F798-EA144DE84C15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8" creationId="{EC866A47-5F54-3B4F-7FDF-379BCB77F415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9" creationId="{C011DCB1-C3F0-783D-8D1C-D39798D8A0D4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10" creationId="{ED7058E1-CCFB-B1E8-D638-303183B2E7DE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11" creationId="{F12DD646-F10C-7B57-50DB-869FCF9798F2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12" creationId="{BDCCA13E-63FC-E905-4DE8-9887A5F7818F}"/>
          </ac:spMkLst>
        </pc:spChg>
        <pc:spChg chg="mod">
          <ac:chgData name="준섭 오" userId="1323eee44732c443" providerId="LiveId" clId="{4C51ED4F-771E-4E16-AD34-A64A181DC074}" dt="2024-08-27T06:22:03.656" v="261" actId="555"/>
          <ac:spMkLst>
            <pc:docMk/>
            <pc:sldMk cId="3806553326" sldId="298"/>
            <ac:spMk id="13" creationId="{B3276F6B-BCDA-3D71-15EC-235EBBDB6B48}"/>
          </ac:spMkLst>
        </pc:spChg>
        <pc:grpChg chg="add mod">
          <ac:chgData name="준섭 오" userId="1323eee44732c443" providerId="LiveId" clId="{4C51ED4F-771E-4E16-AD34-A64A181DC074}" dt="2024-08-27T06:26:09.396" v="268" actId="12788"/>
          <ac:grpSpMkLst>
            <pc:docMk/>
            <pc:sldMk cId="3806553326" sldId="298"/>
            <ac:grpSpMk id="5" creationId="{0751B761-30B7-1F96-6144-39DFD2A64F07}"/>
          </ac:grpSpMkLst>
        </pc:grpChg>
        <pc:grpChg chg="mod">
          <ac:chgData name="준섭 오" userId="1323eee44732c443" providerId="LiveId" clId="{4C51ED4F-771E-4E16-AD34-A64A181DC074}" dt="2024-08-27T06:13:13.189" v="167"/>
          <ac:grpSpMkLst>
            <pc:docMk/>
            <pc:sldMk cId="3806553326" sldId="298"/>
            <ac:grpSpMk id="6" creationId="{11F34033-9C19-2953-46A6-A3B57438B366}"/>
          </ac:grpSpMkLst>
        </pc:grpChg>
        <pc:picChg chg="add mod">
          <ac:chgData name="준섭 오" userId="1323eee44732c443" providerId="LiveId" clId="{4C51ED4F-771E-4E16-AD34-A64A181DC074}" dt="2024-08-27T06:33:56.878" v="275" actId="14826"/>
          <ac:picMkLst>
            <pc:docMk/>
            <pc:sldMk cId="3806553326" sldId="298"/>
            <ac:picMk id="4" creationId="{DFAD8DFE-BB6E-3174-A120-6393D0053357}"/>
          </ac:picMkLst>
        </pc:picChg>
        <pc:picChg chg="mod">
          <ac:chgData name="준섭 오" userId="1323eee44732c443" providerId="LiveId" clId="{4C51ED4F-771E-4E16-AD34-A64A181DC074}" dt="2024-08-27T06:20:10.107" v="244" actId="408"/>
          <ac:picMkLst>
            <pc:docMk/>
            <pc:sldMk cId="3806553326" sldId="298"/>
            <ac:picMk id="14" creationId="{656807D5-79C7-5DC5-9AF5-168AD2610276}"/>
          </ac:picMkLst>
        </pc:picChg>
        <pc:picChg chg="mod">
          <ac:chgData name="준섭 오" userId="1323eee44732c443" providerId="LiveId" clId="{4C51ED4F-771E-4E16-AD34-A64A181DC074}" dt="2024-08-27T06:20:05.554" v="243" actId="465"/>
          <ac:picMkLst>
            <pc:docMk/>
            <pc:sldMk cId="3806553326" sldId="298"/>
            <ac:picMk id="15" creationId="{C443CCAF-CCA3-F7C4-71FA-0E30906A003E}"/>
          </ac:picMkLst>
        </pc:picChg>
        <pc:picChg chg="mod">
          <ac:chgData name="준섭 오" userId="1323eee44732c443" providerId="LiveId" clId="{4C51ED4F-771E-4E16-AD34-A64A181DC074}" dt="2024-08-27T06:20:59.024" v="253" actId="1076"/>
          <ac:picMkLst>
            <pc:docMk/>
            <pc:sldMk cId="3806553326" sldId="298"/>
            <ac:picMk id="16" creationId="{204F6165-7C95-7762-1E1E-7476BA285E14}"/>
          </ac:picMkLst>
        </pc:picChg>
        <pc:picChg chg="mod">
          <ac:chgData name="준섭 오" userId="1323eee44732c443" providerId="LiveId" clId="{4C51ED4F-771E-4E16-AD34-A64A181DC074}" dt="2024-08-27T06:20:10.107" v="244" actId="408"/>
          <ac:picMkLst>
            <pc:docMk/>
            <pc:sldMk cId="3806553326" sldId="298"/>
            <ac:picMk id="17" creationId="{1E2836D5-44F7-3072-B31B-F94FA37F925C}"/>
          </ac:picMkLst>
        </pc:picChg>
        <pc:picChg chg="mod">
          <ac:chgData name="준섭 오" userId="1323eee44732c443" providerId="LiveId" clId="{4C51ED4F-771E-4E16-AD34-A64A181DC074}" dt="2024-08-27T06:20:05.554" v="243" actId="465"/>
          <ac:picMkLst>
            <pc:docMk/>
            <pc:sldMk cId="3806553326" sldId="298"/>
            <ac:picMk id="18" creationId="{AB55D79A-364F-E949-FCE3-ACE76F3E6391}"/>
          </ac:picMkLst>
        </pc:picChg>
        <pc:picChg chg="mod">
          <ac:chgData name="준섭 오" userId="1323eee44732c443" providerId="LiveId" clId="{4C51ED4F-771E-4E16-AD34-A64A181DC074}" dt="2024-08-27T06:20:37.843" v="249" actId="1076"/>
          <ac:picMkLst>
            <pc:docMk/>
            <pc:sldMk cId="3806553326" sldId="298"/>
            <ac:picMk id="19" creationId="{3CBB4990-7278-AE44-BAB4-483C3F0D84B9}"/>
          </ac:picMkLst>
        </pc:picChg>
        <pc:picChg chg="mod">
          <ac:chgData name="준섭 오" userId="1323eee44732c443" providerId="LiveId" clId="{4C51ED4F-771E-4E16-AD34-A64A181DC074}" dt="2024-08-27T06:20:10.107" v="244" actId="408"/>
          <ac:picMkLst>
            <pc:docMk/>
            <pc:sldMk cId="3806553326" sldId="298"/>
            <ac:picMk id="20" creationId="{5F319D0B-673D-081E-0131-A62E4CDFA3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4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microsoft.com/office/2007/relationships/hdphoto" Target="../media/hdphoto11.wdp"/><Relationship Id="rId2" Type="http://schemas.openxmlformats.org/officeDocument/2006/relationships/image" Target="../media/image57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61.png"/><Relationship Id="rId1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microsoft.com/office/2007/relationships/hdphoto" Target="../media/hdphoto18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i="1" dirty="0"/>
              <a:t>n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=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i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Thickness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104285" y="807658"/>
            <a:chExt cx="8875746" cy="5412646"/>
          </a:xfrm>
        </p:grpSpPr>
        <p:pic>
          <p:nvPicPr>
            <p:cNvPr id="2" name="그림 1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9" y="820304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807658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5" y="3495012"/>
              <a:ext cx="4500000" cy="2700000"/>
            </a:xfrm>
            <a:prstGeom prst="rect">
              <a:avLst/>
            </a:prstGeom>
          </p:spPr>
        </p:pic>
        <p:pic>
          <p:nvPicPr>
            <p:cNvPr id="10" name="그림 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3520304"/>
              <a:ext cx="4500000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49" y="728999"/>
            <a:ext cx="8935424" cy="5400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0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30mm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33mm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65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67" y="16886"/>
            <a:ext cx="10457266" cy="53662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77081" y="5549300"/>
            <a:ext cx="10837839" cy="1169700"/>
            <a:chOff x="765471" y="5900197"/>
            <a:chExt cx="10837839" cy="11697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65471" y="5900197"/>
              <a:ext cx="10837839" cy="975145"/>
              <a:chOff x="761512" y="3691313"/>
              <a:chExt cx="10837839" cy="975145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1045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8951" y="371796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3" y="3707306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3139" y="371263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512" y="3696644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9419" y="36913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7326" y="3701975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55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15" y="769909"/>
            <a:ext cx="9000000" cy="531818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0D24828-6591-91B9-A52A-B45EE647447E}"/>
              </a:ext>
            </a:extLst>
          </p:cNvPr>
          <p:cNvGrpSpPr/>
          <p:nvPr/>
        </p:nvGrpSpPr>
        <p:grpSpPr>
          <a:xfrm>
            <a:off x="8450924" y="77239"/>
            <a:ext cx="2557418" cy="6703521"/>
            <a:chOff x="8790229" y="77239"/>
            <a:chExt cx="2557418" cy="670352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008CAD0-3A19-4CA5-B415-6442C5585BFB}"/>
                </a:ext>
              </a:extLst>
            </p:cNvPr>
            <p:cNvGrpSpPr/>
            <p:nvPr/>
          </p:nvGrpSpPr>
          <p:grpSpPr>
            <a:xfrm>
              <a:off x="8790229" y="77239"/>
              <a:ext cx="2557418" cy="6703521"/>
              <a:chOff x="7806818" y="218535"/>
              <a:chExt cx="2557418" cy="6703521"/>
            </a:xfrm>
          </p:grpSpPr>
          <p:pic>
            <p:nvPicPr>
              <p:cNvPr id="3" name="그림 2" descr="스크린샷, 대칭, 라인, 예술이(가) 표시된 사진&#10;&#10;자동 생성된 설명">
                <a:extLst>
                  <a:ext uri="{FF2B5EF4-FFF2-40B4-BE49-F238E27FC236}">
                    <a16:creationId xmlns:a16="http://schemas.microsoft.com/office/drawing/2014/main" id="{53113A9D-3BBC-BE05-D644-9D565C500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56" b="95847" l="7979" r="72606">
                            <a14:foregroundMark x1="30186" y1="12141" x2="50133" y2="41853"/>
                            <a14:foregroundMark x1="18351" y1="6390" x2="14096" y2="36102"/>
                            <a14:foregroundMark x1="14761" y1="23003" x2="40691" y2="67732"/>
                            <a14:foregroundMark x1="40691" y1="67732" x2="43218" y2="70288"/>
                            <a14:foregroundMark x1="35904" y1="71565" x2="41888" y2="95847"/>
                            <a14:foregroundMark x1="45612" y1="40575" x2="63431" y2="42492"/>
                            <a14:foregroundMark x1="11170" y1="18211" x2="13165" y2="2556"/>
                            <a14:foregroundMark x1="7979" y1="19808" x2="9309" y2="19808"/>
                            <a14:foregroundMark x1="46277" y1="14058" x2="72606" y2="18850"/>
                            <a14:foregroundMark x1="25000" y1="68051" x2="22606" y2="63898"/>
                            <a14:foregroundMark x1="16888" y1="48243" x2="15957" y2="463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057" r="49749" b="20572"/>
              <a:stretch/>
            </p:blipFill>
            <p:spPr>
              <a:xfrm>
                <a:off x="7807861" y="218535"/>
                <a:ext cx="2556375" cy="1202584"/>
              </a:xfrm>
              <a:prstGeom prst="rect">
                <a:avLst/>
              </a:prstGeom>
            </p:spPr>
          </p:pic>
          <p:pic>
            <p:nvPicPr>
              <p:cNvPr id="5" name="그림 4" descr="대칭, 예술, 빛, 램프이(가) 표시된 사진&#10;&#10;자동 생성된 설명">
                <a:extLst>
                  <a:ext uri="{FF2B5EF4-FFF2-40B4-BE49-F238E27FC236}">
                    <a16:creationId xmlns:a16="http://schemas.microsoft.com/office/drawing/2014/main" id="{A7BFAFB3-8763-5353-5683-950D11FC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917" b="92652" l="2660" r="91223">
                            <a14:foregroundMark x1="27793" y1="39617" x2="67952" y2="30351"/>
                            <a14:foregroundMark x1="60106" y1="82748" x2="87234" y2="10543"/>
                            <a14:foregroundMark x1="80585" y1="19169" x2="41223" y2="23003"/>
                            <a14:foregroundMark x1="18085" y1="7348" x2="26995" y2="1917"/>
                            <a14:foregroundMark x1="90027" y1="23323" x2="91356" y2="25240"/>
                            <a14:foregroundMark x1="71277" y1="92652" x2="58112" y2="926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928" r="49749" b="14232"/>
              <a:stretch/>
            </p:blipFill>
            <p:spPr>
              <a:xfrm>
                <a:off x="7806818" y="1382499"/>
                <a:ext cx="2556377" cy="1337914"/>
              </a:xfrm>
              <a:prstGeom prst="rect">
                <a:avLst/>
              </a:prstGeom>
            </p:spPr>
          </p:pic>
          <p:pic>
            <p:nvPicPr>
              <p:cNvPr id="6" name="그림 5" descr="대칭, 라인, 스크린샷, 예술이(가) 표시된 사진&#10;&#10;자동 생성된 설명">
                <a:extLst>
                  <a:ext uri="{FF2B5EF4-FFF2-40B4-BE49-F238E27FC236}">
                    <a16:creationId xmlns:a16="http://schemas.microsoft.com/office/drawing/2014/main" id="{0DE4168B-DF8D-509B-88C2-F39487F4AEC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" b="97661" l="4800" r="96667">
                            <a14:foregroundMark x1="40133" y1="20760" x2="48267" y2="70175"/>
                            <a14:foregroundMark x1="49600" y1="35965" x2="66000" y2="79825"/>
                            <a14:foregroundMark x1="66000" y1="79825" x2="69333" y2="81287"/>
                            <a14:foregroundMark x1="71867" y1="34795" x2="56267" y2="58480"/>
                            <a14:foregroundMark x1="43067" y1="89766" x2="29200" y2="35965"/>
                            <a14:foregroundMark x1="25467" y1="53801" x2="18933" y2="32749"/>
                            <a14:foregroundMark x1="18000" y1="41520" x2="14400" y2="23977"/>
                            <a14:foregroundMark x1="12133" y1="20760" x2="34400" y2="14327"/>
                            <a14:foregroundMark x1="15867" y1="15497" x2="16133" y2="585"/>
                            <a14:foregroundMark x1="33600" y1="74269" x2="32933" y2="97953"/>
                            <a14:foregroundMark x1="70800" y1="35673" x2="79867" y2="11404"/>
                            <a14:foregroundMark x1="82267" y1="40643" x2="90400" y2="19591"/>
                            <a14:foregroundMark x1="91200" y1="25731" x2="96667" y2="195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96" r="49670" b="16322"/>
              <a:stretch/>
            </p:blipFill>
            <p:spPr>
              <a:xfrm>
                <a:off x="7808902" y="2681793"/>
                <a:ext cx="2554987" cy="1439168"/>
              </a:xfrm>
              <a:prstGeom prst="rect">
                <a:avLst/>
              </a:prstGeom>
            </p:spPr>
          </p:pic>
          <p:pic>
            <p:nvPicPr>
              <p:cNvPr id="7" name="그림 6" descr="대칭, 라인, 예술, 램프이(가) 표시된 사진&#10;&#10;자동 생성된 설명">
                <a:extLst>
                  <a:ext uri="{FF2B5EF4-FFF2-40B4-BE49-F238E27FC236}">
                    <a16:creationId xmlns:a16="http://schemas.microsoft.com/office/drawing/2014/main" id="{A8FA53B3-712C-85C9-FEC7-35BA4FE57F7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3694" l="4914" r="71979">
                            <a14:foregroundMark x1="11288" y1="30931" x2="25100" y2="300"/>
                            <a14:foregroundMark x1="25100" y1="300" x2="43161" y2="12913"/>
                            <a14:foregroundMark x1="37981" y1="52553" x2="57105" y2="30631"/>
                            <a14:foregroundMark x1="57105" y1="30631" x2="71979" y2="28228"/>
                            <a14:foregroundMark x1="34661" y1="64865" x2="46082" y2="93694"/>
                            <a14:foregroundMark x1="32271" y1="78979" x2="30943" y2="903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8559" r="49832" b="16769"/>
              <a:stretch/>
            </p:blipFill>
            <p:spPr>
              <a:xfrm>
                <a:off x="7808555" y="4082341"/>
                <a:ext cx="2554987" cy="1439168"/>
              </a:xfrm>
              <a:prstGeom prst="rect">
                <a:avLst/>
              </a:prstGeom>
            </p:spPr>
          </p:pic>
          <p:pic>
            <p:nvPicPr>
              <p:cNvPr id="8" name="그림 7" descr="예술, 대칭, 직사각형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BB9A029-3D99-D9B9-45BE-F23E9690EF4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4000" b="98286" l="4927" r="70972">
                            <a14:foregroundMark x1="12650" y1="31143" x2="29161" y2="4286"/>
                            <a14:foregroundMark x1="29161" y1="4286" x2="30360" y2="4000"/>
                            <a14:foregroundMark x1="31025" y1="45143" x2="46338" y2="4286"/>
                            <a14:foregroundMark x1="29561" y1="65429" x2="41145" y2="98571"/>
                            <a14:foregroundMark x1="38615" y1="47143" x2="52597" y2="24000"/>
                            <a14:foregroundMark x1="52597" y1="24000" x2="70972" y2="9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46" r="49749" b="18224"/>
              <a:stretch/>
            </p:blipFill>
            <p:spPr>
              <a:xfrm>
                <a:off x="7808208" y="5482888"/>
                <a:ext cx="2554987" cy="1439168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30098E-49FA-B28E-8D88-DC94507F41AD}"/>
                </a:ext>
              </a:extLst>
            </p:cNvPr>
            <p:cNvGrpSpPr/>
            <p:nvPr/>
          </p:nvGrpSpPr>
          <p:grpSpPr>
            <a:xfrm>
              <a:off x="9069010" y="821673"/>
              <a:ext cx="896399" cy="5942889"/>
              <a:chOff x="8999999" y="878130"/>
              <a:chExt cx="896399" cy="594288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22D7E0-0ED1-8633-2050-60457E0F6C00}"/>
                  </a:ext>
                </a:extLst>
              </p:cNvPr>
              <p:cNvSpPr txBox="1"/>
              <p:nvPr/>
            </p:nvSpPr>
            <p:spPr>
              <a:xfrm>
                <a:off x="8999999" y="878130"/>
                <a:ext cx="896399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0.5mm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52C220-7F12-FCE0-564A-35CC440D99D9}"/>
                  </a:ext>
                </a:extLst>
              </p:cNvPr>
              <p:cNvSpPr txBox="1"/>
              <p:nvPr/>
            </p:nvSpPr>
            <p:spPr>
              <a:xfrm>
                <a:off x="8999999" y="2248748"/>
                <a:ext cx="896399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0.6mm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1996B9-BE61-29DA-B6C6-9096B93CFC59}"/>
                  </a:ext>
                </a:extLst>
              </p:cNvPr>
              <p:cNvSpPr txBox="1"/>
              <p:nvPr/>
            </p:nvSpPr>
            <p:spPr>
              <a:xfrm>
                <a:off x="8999999" y="3649728"/>
                <a:ext cx="896399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0.7mm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137899-9BBA-113C-A3E3-088376258776}"/>
                  </a:ext>
                </a:extLst>
              </p:cNvPr>
              <p:cNvSpPr txBox="1"/>
              <p:nvPr/>
            </p:nvSpPr>
            <p:spPr>
              <a:xfrm>
                <a:off x="8999999" y="5050708"/>
                <a:ext cx="896399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0.8mm</a:t>
                </a:r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0F7445-ED9D-F124-ABFE-52477850627F}"/>
                  </a:ext>
                </a:extLst>
              </p:cNvPr>
              <p:cNvSpPr txBox="1"/>
              <p:nvPr/>
            </p:nvSpPr>
            <p:spPr>
              <a:xfrm>
                <a:off x="8999999" y="6451687"/>
                <a:ext cx="896399" cy="369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0.9mm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004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EA3D98-DF45-36B3-B5A9-13BD3555C27D}"/>
              </a:ext>
            </a:extLst>
          </p:cNvPr>
          <p:cNvGrpSpPr/>
          <p:nvPr/>
        </p:nvGrpSpPr>
        <p:grpSpPr>
          <a:xfrm>
            <a:off x="907690" y="524634"/>
            <a:ext cx="10385170" cy="5298231"/>
            <a:chOff x="907690" y="544298"/>
            <a:chExt cx="10385170" cy="5298231"/>
          </a:xfrm>
        </p:grpSpPr>
        <p:pic>
          <p:nvPicPr>
            <p:cNvPr id="4" name="그림 3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90" y="556487"/>
              <a:ext cx="5194436" cy="2682341"/>
            </a:xfrm>
            <a:prstGeom prst="rect">
              <a:avLst/>
            </a:prstGeom>
          </p:spPr>
        </p:pic>
        <p:pic>
          <p:nvPicPr>
            <p:cNvPr id="5" name="그림 4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3" y="3159959"/>
              <a:ext cx="5194880" cy="268257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80" y="3159959"/>
              <a:ext cx="5194880" cy="2682570"/>
            </a:xfrm>
            <a:prstGeom prst="rect">
              <a:avLst/>
            </a:prstGeom>
          </p:spPr>
        </p:pic>
        <p:pic>
          <p:nvPicPr>
            <p:cNvPr id="50" name="그림 49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791" y="544298"/>
              <a:ext cx="5194436" cy="268146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1B5DC9-EE96-8373-5475-049604DD0DC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578DC43-85D0-474C-BA86-7368A82DBD7E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26" name="그림 25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D7BBDE0C-A251-9544-263A-9D363B5B7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0" name="그림 29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9A5451A-377F-C192-7B3C-ED51F837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4" name="그림 33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F02B20C3-2801-0D9B-D995-A316DF0C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2DFA539-7726-1A40-7F5A-842C87621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520FAB5-A1A4-E576-C361-30CCB3DFB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AD85F7E-2441-1063-2295-87F20AC65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C523C9F-0AEB-3842-88D1-44D3C7D5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10EEE-F619-087A-8E88-6DA1A61337BA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9DF4-36B7-AF6D-F73D-CF17DBCD0156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4E4C3A-EC88-EDA1-B044-04A7A09ECA3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5DDD2A-AEA8-AEF2-84D5-7764CD0D6AD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5C4BB1-CA77-F217-2AE5-6461E67B8FBB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1FB35F-857E-0BAD-CF0B-E1EB0EE395B5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C7F361-438E-B19D-7CFC-1826126B008F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Pressure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Height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471F7-02AD-23F1-49E3-1DBE87DAB37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97814E2-5A53-12B1-25F1-FBA5F6EE50F5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17" name="그림 16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2001C9E-8FE7-4259-B85C-682ED8720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BD53F5C5-070B-5103-BE36-469D06CE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51C1BC7-ED2A-E322-921F-3FB2F128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252BE842-FED1-1C8A-8AD9-4237417B7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1" name="그림 20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3DD11F6A-EA0E-099A-2657-A3A675178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2" name="그림 21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C8CEBA4-D816-E96B-1746-96BA3EF6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3" name="그림 22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A8F2278B-BC35-9D2B-FFFB-CC69CE92E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B970C-AB2F-15EE-8D0C-85BDB85FD05F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57A21-B517-FEFE-2973-267B03A7CB15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BC6EB5-5A13-0C3A-AEB9-9547EFBE9BC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BA812-71B1-84CF-32CE-B73E7306B63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96517-FF92-5ACB-BAFF-01322FD1790A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47D70-9B16-D643-38B7-A3698258721D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A9AB7B-727C-CEFD-C0EA-F719C66C0263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987358" y="665861"/>
            <a:ext cx="10217284" cy="5226007"/>
            <a:chOff x="1457552" y="729000"/>
            <a:chExt cx="9017108" cy="5400000"/>
          </a:xfrm>
        </p:grpSpPr>
        <p:pic>
          <p:nvPicPr>
            <p:cNvPr id="24" name="그림 23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60" y="749689"/>
              <a:ext cx="4500000" cy="2700000"/>
            </a:xfrm>
            <a:prstGeom prst="rect">
              <a:avLst/>
            </a:prstGeom>
          </p:spPr>
        </p:pic>
        <p:pic>
          <p:nvPicPr>
            <p:cNvPr id="25" name="그림 2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729000"/>
              <a:ext cx="4500000" cy="2700000"/>
            </a:xfrm>
            <a:prstGeom prst="rect">
              <a:avLst/>
            </a:prstGeom>
          </p:spPr>
        </p:pic>
        <p:pic>
          <p:nvPicPr>
            <p:cNvPr id="26" name="그림 25" descr="도표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552" y="3429000"/>
              <a:ext cx="4500000" cy="2700000"/>
            </a:xfrm>
            <a:prstGeom prst="rect">
              <a:avLst/>
            </a:prstGeom>
          </p:spPr>
        </p:pic>
        <p:pic>
          <p:nvPicPr>
            <p:cNvPr id="27" name="그림 2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3428999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45827" y="729000"/>
            <a:ext cx="9114502" cy="5400000"/>
            <a:chOff x="1635528" y="729000"/>
            <a:chExt cx="9000000" cy="5400000"/>
          </a:xfrm>
        </p:grpSpPr>
        <p:pic>
          <p:nvPicPr>
            <p:cNvPr id="2" name="그림 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729000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729000"/>
              <a:ext cx="4500000" cy="2700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3429000"/>
              <a:ext cx="4500000" cy="270000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3429000"/>
              <a:ext cx="4500000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Diameter</a:t>
            </a:r>
            <a:endParaRPr lang="ko-KR" altLang="en-US" sz="2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49015" y="734667"/>
            <a:ext cx="8908125" cy="5400000"/>
            <a:chOff x="146591" y="932322"/>
            <a:chExt cx="8908125" cy="5352778"/>
          </a:xfrm>
        </p:grpSpPr>
        <p:pic>
          <p:nvPicPr>
            <p:cNvPr id="20" name="그림 1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932322"/>
              <a:ext cx="4500000" cy="2700000"/>
            </a:xfrm>
            <a:prstGeom prst="rect">
              <a:avLst/>
            </a:prstGeom>
          </p:spPr>
        </p:pic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716" y="932322"/>
              <a:ext cx="4500000" cy="2700000"/>
            </a:xfrm>
            <a:prstGeom prst="rect">
              <a:avLst/>
            </a:prstGeom>
          </p:spPr>
        </p:pic>
        <p:pic>
          <p:nvPicPr>
            <p:cNvPr id="22" name="그림 2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3585100"/>
              <a:ext cx="4500000" cy="2700000"/>
            </a:xfrm>
            <a:prstGeom prst="rect">
              <a:avLst/>
            </a:prstGeom>
          </p:spPr>
        </p:pic>
        <p:pic>
          <p:nvPicPr>
            <p:cNvPr id="23" name="그림 2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358" y="3585100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907776" y="242785"/>
            <a:chExt cx="8940000" cy="5364000"/>
          </a:xfrm>
        </p:grpSpPr>
        <p:pic>
          <p:nvPicPr>
            <p:cNvPr id="4" name="그림 3" descr="라인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42785"/>
              <a:ext cx="4470000" cy="2682000"/>
            </a:xfrm>
            <a:prstGeom prst="rect">
              <a:avLst/>
            </a:prstGeom>
          </p:spPr>
        </p:pic>
        <p:pic>
          <p:nvPicPr>
            <p:cNvPr id="5" name="그림 4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924785"/>
              <a:ext cx="4469999" cy="2682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42785"/>
              <a:ext cx="4470000" cy="2682000"/>
            </a:xfrm>
            <a:prstGeom prst="rect">
              <a:avLst/>
            </a:prstGeom>
          </p:spPr>
        </p:pic>
        <p:pic>
          <p:nvPicPr>
            <p:cNvPr id="7" name="그림 6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924785"/>
              <a:ext cx="4470000" cy="2682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Pressure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298</Words>
  <Application>Microsoft Office PowerPoint</Application>
  <PresentationFormat>와이드스크린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준섭 오</cp:lastModifiedBy>
  <cp:revision>7</cp:revision>
  <dcterms:created xsi:type="dcterms:W3CDTF">2024-07-26T05:45:24Z</dcterms:created>
  <dcterms:modified xsi:type="dcterms:W3CDTF">2024-08-27T06:55:55Z</dcterms:modified>
  <cp:version/>
</cp:coreProperties>
</file>